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  <p:sldMasterId id="2147483671" r:id="rId3"/>
    <p:sldMasterId id="2147483672" r:id="rId4"/>
    <p:sldMasterId id="2147483673" r:id="rId5"/>
  </p:sldMasterIdLst>
  <p:notesMasterIdLst>
    <p:notesMasterId r:id="rId2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  <p:embeddedFont>
      <p:font typeface="Rockwell" panose="02060603020205020403" pitchFamily="18" charset="0"/>
      <p:regular r:id="rId33"/>
      <p:bold r:id="rId34"/>
      <p:italic r:id="rId35"/>
      <p:boldItalic r:id="rId36"/>
    </p:embeddedFont>
    <p:embeddedFont>
      <p:font typeface="Corbel" panose="020B0503020204020204" pitchFamily="34" charset="0"/>
      <p:regular r:id="rId37"/>
      <p:bold r:id="rId38"/>
      <p:italic r:id="rId39"/>
      <p:boldItalic r:id="rId40"/>
    </p:embeddedFont>
    <p:embeddedFont>
      <p:font typeface="Garamond" panose="02020404030301010803" pitchFamily="18" charset="0"/>
      <p:regular r:id="rId41"/>
      <p:bold r:id="rId42"/>
      <p:italic r:id="rId43"/>
      <p:boldItalic r:id="rId44"/>
    </p:embeddedFont>
    <p:embeddedFont>
      <p:font typeface="Trebuchet MS" panose="020B060302020202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6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font" Target="fonts/font5.fntdata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5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Stacy will open and thank all present.</a:t>
            </a:r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Liz</a:t>
            </a:r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Liz</a:t>
            </a:r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Liz</a:t>
            </a:r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Stacy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Lliz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stacy</a:t>
            </a:r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Stacy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Stacy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Liz</a:t>
            </a:r>
          </a:p>
        </p:txBody>
      </p:sp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Stacy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Stacy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Stacy</a:t>
            </a:r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Stacy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Stacy</a:t>
            </a:r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Liz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Liz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Liz</a:t>
            </a:r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681037" y="6423025"/>
            <a:ext cx="259556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264525" y="6423025"/>
            <a:ext cx="709612" cy="3651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681037" y="6423025"/>
            <a:ext cx="259556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264525" y="6423025"/>
            <a:ext cx="709612" cy="3651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aramond"/>
              <a:buNone/>
            </a:pPr>
            <a:fld id="{00000000-1234-1234-1234-123412341234}" type="slidenum">
              <a:rPr lang="en-US" sz="12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06" name="Shape 106"/>
          <p:cNvCxnSpPr/>
          <p:nvPr/>
        </p:nvCxnSpPr>
        <p:spPr>
          <a:xfrm rot="-5400000">
            <a:off x="-762000" y="3429000"/>
            <a:ext cx="6858000" cy="0"/>
          </a:xfrm>
          <a:prstGeom prst="straightConnector1">
            <a:avLst/>
          </a:prstGeom>
          <a:noFill/>
          <a:ln w="11425" cap="flat" cmpd="sng">
            <a:solidFill>
              <a:srgbClr val="F9F9F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07" name="Shape 107"/>
          <p:cNvSpPr txBox="1">
            <a:spLocks noGrp="1"/>
          </p:cNvSpPr>
          <p:nvPr>
            <p:ph type="ctrTitle"/>
          </p:nvPr>
        </p:nvSpPr>
        <p:spPr>
          <a:xfrm>
            <a:off x="3366868" y="533400"/>
            <a:ext cx="5105400" cy="286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rgbClr val="FEF7F0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ubTitle" idx="1"/>
          </p:nvPr>
        </p:nvSpPr>
        <p:spPr>
          <a:xfrm>
            <a:off x="3354442" y="3539864"/>
            <a:ext cx="5114700" cy="110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600"/>
              </a:spcBef>
              <a:buClr>
                <a:schemeClr val="dk2"/>
              </a:buClr>
              <a:buSzPts val="1606"/>
              <a:buFont typeface="Noto Sans Symbols"/>
              <a:buNone/>
              <a:defRPr sz="2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ctr" rtl="0">
              <a:spcBef>
                <a:spcPts val="500"/>
              </a:spcBef>
              <a:buClr>
                <a:schemeClr val="accent4"/>
              </a:buClr>
              <a:buSzPts val="1840"/>
              <a:buFont typeface="Noto Sans Symbols"/>
              <a:buNone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4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4"/>
              </a:buClr>
              <a:buSzPts val="126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4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4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ctr" rtl="0">
              <a:spcBef>
                <a:spcPts val="300"/>
              </a:spcBef>
              <a:buClr>
                <a:schemeClr val="accent4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accent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5871224" y="6557946"/>
            <a:ext cx="2002500" cy="22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819400" y="6557946"/>
            <a:ext cx="29277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7880884" y="6556248"/>
            <a:ext cx="5883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1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EF7F0"/>
              </a:buClr>
              <a:buSzPts val="3800"/>
              <a:buFont typeface="Trebuchet MS"/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53797" algn="l" rtl="0">
              <a:spcBef>
                <a:spcPts val="600"/>
              </a:spcBef>
              <a:buClr>
                <a:schemeClr val="dk2"/>
              </a:buClr>
              <a:buSzPts val="1898"/>
              <a:buFont typeface="Noto Sans Symbols"/>
              <a:buChar char="⦿"/>
              <a:defRPr sz="2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521208" marR="0" lvl="1" indent="-111759" algn="l" rtl="0">
              <a:spcBef>
                <a:spcPts val="500"/>
              </a:spcBef>
              <a:buClr>
                <a:schemeClr val="accent4"/>
              </a:buClr>
              <a:buSzPts val="184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758952" marR="0" lvl="2" indent="-152400" algn="l" rtl="0">
              <a:spcBef>
                <a:spcPts val="400"/>
              </a:spcBef>
              <a:buClr>
                <a:schemeClr val="accent4"/>
              </a:buClr>
              <a:buSzPts val="12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127000" algn="l" rtl="0">
              <a:spcBef>
                <a:spcPts val="400"/>
              </a:spcBef>
              <a:buClr>
                <a:schemeClr val="accent4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80160" marR="0" lvl="4" indent="-148590" algn="l" rtl="0">
              <a:spcBef>
                <a:spcPts val="400"/>
              </a:spcBef>
              <a:buClr>
                <a:schemeClr val="accent4"/>
              </a:buClr>
              <a:buSzPts val="126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472184" marR="0" lvl="5" indent="-91439" algn="l" rtl="0">
              <a:spcBef>
                <a:spcPts val="400"/>
              </a:spcBef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1599" algn="l" rtl="0">
              <a:spcBef>
                <a:spcPts val="320"/>
              </a:spcBef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280" algn="l" rtl="0">
              <a:spcBef>
                <a:spcPts val="300"/>
              </a:spcBef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93979" algn="l" rtl="0">
              <a:spcBef>
                <a:spcPts val="280"/>
              </a:spcBef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500" cy="22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1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500" cy="22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1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EF7F0"/>
              </a:buClr>
              <a:buSzPts val="3800"/>
              <a:buFont typeface="Trebuchet MS"/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5205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44526" algn="l" rtl="0">
              <a:spcBef>
                <a:spcPts val="600"/>
              </a:spcBef>
              <a:buClr>
                <a:schemeClr val="dk2"/>
              </a:buClr>
              <a:buSzPts val="2044"/>
              <a:buFont typeface="Noto Sans Symbols"/>
              <a:buChar char="⦿"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521208" marR="0" lvl="1" indent="-106680" algn="l" rtl="0">
              <a:spcBef>
                <a:spcPts val="500"/>
              </a:spcBef>
              <a:buClr>
                <a:schemeClr val="accent4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rgbClr val="6C6C6C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758952" marR="0" lvl="2" indent="-152400" algn="l" rtl="0">
              <a:spcBef>
                <a:spcPts val="400"/>
              </a:spcBef>
              <a:buClr>
                <a:schemeClr val="accent4"/>
              </a:buClr>
              <a:buSzPts val="12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137159" algn="l" rtl="0">
              <a:spcBef>
                <a:spcPts val="360"/>
              </a:spcBef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80160" marR="0" lvl="4" indent="-148590" algn="l" rtl="0">
              <a:spcBef>
                <a:spcPts val="400"/>
              </a:spcBef>
              <a:buClr>
                <a:schemeClr val="accent4"/>
              </a:buClr>
              <a:buSzPts val="126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472184" marR="0" lvl="5" indent="-91439" algn="l" rtl="0">
              <a:spcBef>
                <a:spcPts val="400"/>
              </a:spcBef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1599" algn="l" rtl="0">
              <a:spcBef>
                <a:spcPts val="320"/>
              </a:spcBef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280" algn="l" rtl="0">
              <a:spcBef>
                <a:spcPts val="300"/>
              </a:spcBef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93979" algn="l" rtl="0">
              <a:spcBef>
                <a:spcPts val="280"/>
              </a:spcBef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4178808" y="1600200"/>
            <a:ext cx="35205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44526" algn="l" rtl="0">
              <a:spcBef>
                <a:spcPts val="600"/>
              </a:spcBef>
              <a:buClr>
                <a:schemeClr val="dk2"/>
              </a:buClr>
              <a:buSzPts val="2044"/>
              <a:buFont typeface="Noto Sans Symbols"/>
              <a:buChar char="⦿"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521208" marR="0" lvl="1" indent="-106680" algn="l" rtl="0">
              <a:spcBef>
                <a:spcPts val="500"/>
              </a:spcBef>
              <a:buClr>
                <a:schemeClr val="accent4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rgbClr val="6C6C6C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758952" marR="0" lvl="2" indent="-152400" algn="l" rtl="0">
              <a:spcBef>
                <a:spcPts val="400"/>
              </a:spcBef>
              <a:buClr>
                <a:schemeClr val="accent4"/>
              </a:buClr>
              <a:buSzPts val="12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137159" algn="l" rtl="0">
              <a:spcBef>
                <a:spcPts val="360"/>
              </a:spcBef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80160" marR="0" lvl="4" indent="-148590" algn="l" rtl="0">
              <a:spcBef>
                <a:spcPts val="400"/>
              </a:spcBef>
              <a:buClr>
                <a:schemeClr val="accent4"/>
              </a:buClr>
              <a:buSzPts val="126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472184" marR="0" lvl="5" indent="-91439" algn="l" rtl="0">
              <a:spcBef>
                <a:spcPts val="400"/>
              </a:spcBef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1599" algn="l" rtl="0">
              <a:spcBef>
                <a:spcPts val="320"/>
              </a:spcBef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280" algn="l" rtl="0">
              <a:spcBef>
                <a:spcPts val="300"/>
              </a:spcBef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93979" algn="l" rtl="0">
              <a:spcBef>
                <a:spcPts val="280"/>
              </a:spcBef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500" cy="22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1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066800" y="2821837"/>
            <a:ext cx="6255600" cy="13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Clr>
                <a:srgbClr val="FEF7F0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066800" y="1905000"/>
            <a:ext cx="6255600" cy="74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600"/>
              </a:spcBef>
              <a:buClr>
                <a:schemeClr val="dk2"/>
              </a:buClr>
              <a:buSzPts val="146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1208" marR="0" lvl="1" indent="-228600" algn="l" rtl="0">
              <a:spcBef>
                <a:spcPts val="500"/>
              </a:spcBef>
              <a:buClr>
                <a:schemeClr val="accent4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952" marR="0" lvl="2" indent="-228600" algn="l" rtl="0">
              <a:spcBef>
                <a:spcPts val="400"/>
              </a:spcBef>
              <a:buClr>
                <a:schemeClr val="accent4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5839" marR="0" lvl="3" indent="-228599" algn="l" rtl="0">
              <a:spcBef>
                <a:spcPts val="280"/>
              </a:spcBef>
              <a:buClr>
                <a:schemeClr val="accent4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80160" marR="0" lvl="4" indent="-228600" algn="l" rtl="0">
              <a:spcBef>
                <a:spcPts val="400"/>
              </a:spcBef>
              <a:buClr>
                <a:schemeClr val="accent4"/>
              </a:buClr>
              <a:buSzPts val="98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1439" algn="l" rtl="0">
              <a:spcBef>
                <a:spcPts val="400"/>
              </a:spcBef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1599" algn="l" rtl="0">
              <a:spcBef>
                <a:spcPts val="320"/>
              </a:spcBef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280" algn="l" rtl="0">
              <a:spcBef>
                <a:spcPts val="300"/>
              </a:spcBef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93979" algn="l" rtl="0">
              <a:spcBef>
                <a:spcPts val="280"/>
              </a:spcBef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4724238" y="6556810"/>
            <a:ext cx="2002500" cy="22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1735358" y="655681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6733952" y="6555112"/>
            <a:ext cx="5883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1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EF7F0"/>
              </a:buClr>
              <a:buSzPts val="3800"/>
              <a:buFont typeface="Trebuchet MS"/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5867400"/>
            <a:ext cx="3520500" cy="457200"/>
          </a:xfrm>
          <a:prstGeom prst="rect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600"/>
              </a:spcBef>
              <a:buClr>
                <a:schemeClr val="dk2"/>
              </a:buClr>
              <a:buSzPts val="1314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1208" marR="0" lvl="1" indent="-228600" algn="l" rtl="0">
              <a:spcBef>
                <a:spcPts val="500"/>
              </a:spcBef>
              <a:buClr>
                <a:schemeClr val="accent4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952" marR="0" lvl="2" indent="-228600" algn="l" rtl="0">
              <a:spcBef>
                <a:spcPts val="400"/>
              </a:spcBef>
              <a:buClr>
                <a:schemeClr val="accent4"/>
              </a:buClr>
              <a:buSzPts val="108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5839" marR="0" lvl="3" indent="-228599" algn="l" rtl="0">
              <a:spcBef>
                <a:spcPts val="320"/>
              </a:spcBef>
              <a:buClr>
                <a:schemeClr val="accent4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80160" marR="0" lvl="4" indent="-228600" algn="l" rtl="0">
              <a:spcBef>
                <a:spcPts val="400"/>
              </a:spcBef>
              <a:buClr>
                <a:schemeClr val="accent4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1439" algn="l" rtl="0">
              <a:spcBef>
                <a:spcPts val="400"/>
              </a:spcBef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1599" algn="l" rtl="0">
              <a:spcBef>
                <a:spcPts val="320"/>
              </a:spcBef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280" algn="l" rtl="0">
              <a:spcBef>
                <a:spcPts val="300"/>
              </a:spcBef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93979" algn="l" rtl="0">
              <a:spcBef>
                <a:spcPts val="280"/>
              </a:spcBef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4178808" y="5867400"/>
            <a:ext cx="3520500" cy="457200"/>
          </a:xfrm>
          <a:prstGeom prst="rect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600"/>
              </a:spcBef>
              <a:buClr>
                <a:schemeClr val="dk2"/>
              </a:buClr>
              <a:buSzPts val="1314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1208" marR="0" lvl="1" indent="-228600" algn="l" rtl="0">
              <a:spcBef>
                <a:spcPts val="500"/>
              </a:spcBef>
              <a:buClr>
                <a:schemeClr val="accent4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952" marR="0" lvl="2" indent="-228600" algn="l" rtl="0">
              <a:spcBef>
                <a:spcPts val="400"/>
              </a:spcBef>
              <a:buClr>
                <a:schemeClr val="accent4"/>
              </a:buClr>
              <a:buSzPts val="108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5839" marR="0" lvl="3" indent="-228599" algn="l" rtl="0">
              <a:spcBef>
                <a:spcPts val="320"/>
              </a:spcBef>
              <a:buClr>
                <a:schemeClr val="accent4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80160" marR="0" lvl="4" indent="-228600" algn="l" rtl="0">
              <a:spcBef>
                <a:spcPts val="400"/>
              </a:spcBef>
              <a:buClr>
                <a:schemeClr val="accent4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1439" algn="l" rtl="0">
              <a:spcBef>
                <a:spcPts val="400"/>
              </a:spcBef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1599" algn="l" rtl="0">
              <a:spcBef>
                <a:spcPts val="320"/>
              </a:spcBef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280" algn="l" rtl="0">
              <a:spcBef>
                <a:spcPts val="300"/>
              </a:spcBef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93979" algn="l" rtl="0">
              <a:spcBef>
                <a:spcPts val="280"/>
              </a:spcBef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3"/>
          </p:nvPr>
        </p:nvSpPr>
        <p:spPr>
          <a:xfrm>
            <a:off x="457200" y="1711840"/>
            <a:ext cx="35205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63068" algn="l" rtl="0">
              <a:spcBef>
                <a:spcPts val="600"/>
              </a:spcBef>
              <a:buClr>
                <a:schemeClr val="dk2"/>
              </a:buClr>
              <a:buSzPts val="1752"/>
              <a:buFont typeface="Noto Sans Symbols"/>
              <a:buChar char="⦿"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521208" marR="0" lvl="1" indent="-127000" algn="l" rtl="0">
              <a:spcBef>
                <a:spcPts val="500"/>
              </a:spcBef>
              <a:buClr>
                <a:schemeClr val="accent4"/>
              </a:buClr>
              <a:buSzPts val="1600"/>
              <a:buFont typeface="Noto Sans Symbols"/>
              <a:buChar char="◼"/>
              <a:defRPr sz="2000" b="0" i="0" u="none" strike="noStrike" cap="none">
                <a:solidFill>
                  <a:srgbClr val="6C6C6C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758952" marR="0" lvl="2" indent="-160019" algn="l" rtl="0">
              <a:spcBef>
                <a:spcPts val="400"/>
              </a:spcBef>
              <a:buClr>
                <a:schemeClr val="accent4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147319" algn="l" rtl="0">
              <a:spcBef>
                <a:spcPts val="320"/>
              </a:spcBef>
              <a:buClr>
                <a:schemeClr val="accent4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rgbClr val="6C6C6C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80160" marR="0" lvl="4" indent="-157480" algn="l" rtl="0">
              <a:spcBef>
                <a:spcPts val="400"/>
              </a:spcBef>
              <a:buClr>
                <a:schemeClr val="accent4"/>
              </a:buClr>
              <a:buSzPts val="1120"/>
              <a:buFont typeface="Noto Sans Symbols"/>
              <a:buChar char="◉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472184" marR="0" lvl="5" indent="-91439" algn="l" rtl="0">
              <a:spcBef>
                <a:spcPts val="400"/>
              </a:spcBef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1599" algn="l" rtl="0">
              <a:spcBef>
                <a:spcPts val="320"/>
              </a:spcBef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280" algn="l" rtl="0">
              <a:spcBef>
                <a:spcPts val="300"/>
              </a:spcBef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93979" algn="l" rtl="0">
              <a:spcBef>
                <a:spcPts val="280"/>
              </a:spcBef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4"/>
          </p:nvPr>
        </p:nvSpPr>
        <p:spPr>
          <a:xfrm>
            <a:off x="4178808" y="1711840"/>
            <a:ext cx="35205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63068" algn="l" rtl="0">
              <a:spcBef>
                <a:spcPts val="600"/>
              </a:spcBef>
              <a:buClr>
                <a:schemeClr val="dk2"/>
              </a:buClr>
              <a:buSzPts val="1752"/>
              <a:buFont typeface="Noto Sans Symbols"/>
              <a:buChar char="⦿"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521208" marR="0" lvl="1" indent="-127000" algn="l" rtl="0">
              <a:spcBef>
                <a:spcPts val="500"/>
              </a:spcBef>
              <a:buClr>
                <a:schemeClr val="accent4"/>
              </a:buClr>
              <a:buSzPts val="1600"/>
              <a:buFont typeface="Noto Sans Symbols"/>
              <a:buChar char="◼"/>
              <a:defRPr sz="2000" b="0" i="0" u="none" strike="noStrike" cap="none">
                <a:solidFill>
                  <a:srgbClr val="6C6C6C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758952" marR="0" lvl="2" indent="-160019" algn="l" rtl="0">
              <a:spcBef>
                <a:spcPts val="400"/>
              </a:spcBef>
              <a:buClr>
                <a:schemeClr val="accent4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147319" algn="l" rtl="0">
              <a:spcBef>
                <a:spcPts val="320"/>
              </a:spcBef>
              <a:buClr>
                <a:schemeClr val="accent4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rgbClr val="6C6C6C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80160" marR="0" lvl="4" indent="-157480" algn="l" rtl="0">
              <a:spcBef>
                <a:spcPts val="400"/>
              </a:spcBef>
              <a:buClr>
                <a:schemeClr val="accent4"/>
              </a:buClr>
              <a:buSzPts val="1120"/>
              <a:buFont typeface="Noto Sans Symbols"/>
              <a:buChar char="◉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472184" marR="0" lvl="5" indent="-91439" algn="l" rtl="0">
              <a:spcBef>
                <a:spcPts val="400"/>
              </a:spcBef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1599" algn="l" rtl="0">
              <a:spcBef>
                <a:spcPts val="320"/>
              </a:spcBef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280" algn="l" rtl="0">
              <a:spcBef>
                <a:spcPts val="300"/>
              </a:spcBef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93979" algn="l" rtl="0">
              <a:spcBef>
                <a:spcPts val="280"/>
              </a:spcBef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500" cy="22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1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EF7F0"/>
              </a:buClr>
              <a:buSzPts val="3800"/>
              <a:buFont typeface="Trebuchet MS"/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500" cy="22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1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5898000" cy="117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EF7F0"/>
              </a:buClr>
              <a:buSzPts val="2400"/>
              <a:buFont typeface="Trebuchet MS"/>
              <a:buNone/>
              <a:defRPr sz="24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497416"/>
            <a:ext cx="5898000" cy="60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22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1208" marR="0" lvl="1" indent="-228600" algn="l" rtl="0">
              <a:spcBef>
                <a:spcPts val="500"/>
              </a:spcBef>
              <a:buClr>
                <a:schemeClr val="accent4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952" marR="0" lvl="2" indent="-228600" algn="l" rtl="0">
              <a:spcBef>
                <a:spcPts val="400"/>
              </a:spcBef>
              <a:buClr>
                <a:schemeClr val="accent4"/>
              </a:buClr>
              <a:buSzPts val="6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5839" marR="0" lvl="3" indent="-228599" algn="l" rtl="0">
              <a:spcBef>
                <a:spcPts val="180"/>
              </a:spcBef>
              <a:buClr>
                <a:schemeClr val="accent4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80160" marR="0" lvl="4" indent="-228600" algn="l" rtl="0">
              <a:spcBef>
                <a:spcPts val="400"/>
              </a:spcBef>
              <a:buClr>
                <a:schemeClr val="accent4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1439" algn="l" rtl="0">
              <a:spcBef>
                <a:spcPts val="400"/>
              </a:spcBef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1599" algn="l" rtl="0">
              <a:spcBef>
                <a:spcPts val="320"/>
              </a:spcBef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280" algn="l" rtl="0">
              <a:spcBef>
                <a:spcPts val="300"/>
              </a:spcBef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93979" algn="l" rtl="0">
              <a:spcBef>
                <a:spcPts val="280"/>
              </a:spcBef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7239000" cy="437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25984" algn="l" rtl="0">
              <a:spcBef>
                <a:spcPts val="600"/>
              </a:spcBef>
              <a:buClr>
                <a:schemeClr val="dk2"/>
              </a:buClr>
              <a:buSzPts val="2336"/>
              <a:buFont typeface="Noto Sans Symbols"/>
              <a:buChar char="⦿"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1208" marR="0" lvl="1" indent="-86359" algn="l" rtl="0">
              <a:spcBef>
                <a:spcPts val="500"/>
              </a:spcBef>
              <a:buClr>
                <a:schemeClr val="accent4"/>
              </a:buClr>
              <a:buSzPts val="2240"/>
              <a:buFont typeface="Noto Sans Symbols"/>
              <a:buChar char="◼"/>
              <a:defRPr sz="2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952" marR="0" lvl="2" indent="-137159" algn="l" rtl="0">
              <a:spcBef>
                <a:spcPts val="400"/>
              </a:spcBef>
              <a:buClr>
                <a:schemeClr val="accent4"/>
              </a:buClr>
              <a:buSzPts val="144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5839" marR="0" lvl="3" indent="-127000" algn="l" rtl="0">
              <a:spcBef>
                <a:spcPts val="400"/>
              </a:spcBef>
              <a:buClr>
                <a:schemeClr val="accent4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80160" marR="0" lvl="4" indent="-139700" algn="l" rtl="0">
              <a:spcBef>
                <a:spcPts val="400"/>
              </a:spcBef>
              <a:buClr>
                <a:schemeClr val="accent4"/>
              </a:buClr>
              <a:buSzPts val="1400"/>
              <a:buFont typeface="Noto Sans Symbols"/>
              <a:buChar char="◉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1439" algn="l" rtl="0">
              <a:spcBef>
                <a:spcPts val="400"/>
              </a:spcBef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1599" algn="l" rtl="0">
              <a:spcBef>
                <a:spcPts val="320"/>
              </a:spcBef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280" algn="l" rtl="0">
              <a:spcBef>
                <a:spcPts val="300"/>
              </a:spcBef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93979" algn="l" rtl="0">
              <a:spcBef>
                <a:spcPts val="280"/>
              </a:spcBef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500" cy="22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1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 rot="-359978">
            <a:off x="598026" y="1004668"/>
            <a:ext cx="4319661" cy="4312437"/>
          </a:xfrm>
          <a:prstGeom prst="rect">
            <a:avLst/>
          </a:prstGeom>
          <a:solidFill>
            <a:srgbClr val="FAFAFA"/>
          </a:solidFill>
          <a:ln w="9525" cap="rnd" cmpd="sng">
            <a:solidFill>
              <a:srgbClr val="EAEAEA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8" name="Shape 158"/>
          <p:cNvSpPr/>
          <p:nvPr/>
        </p:nvSpPr>
        <p:spPr>
          <a:xfrm rot="-180102">
            <a:off x="596651" y="998752"/>
            <a:ext cx="4319627" cy="4312705"/>
          </a:xfrm>
          <a:prstGeom prst="rect">
            <a:avLst/>
          </a:prstGeom>
          <a:solidFill>
            <a:srgbClr val="FAFAFA"/>
          </a:solidFill>
          <a:ln w="9525" cap="rnd" cmpd="sng">
            <a:solidFill>
              <a:srgbClr val="EAEAEA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EF7F0"/>
              </a:buClr>
              <a:buSzPts val="3000"/>
              <a:buFont typeface="Trebuchet MS"/>
              <a:buNone/>
              <a:defRPr sz="30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5389098" y="3283634"/>
            <a:ext cx="3429000" cy="192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022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1208" marR="0" lvl="1" indent="-167640" algn="l" rtl="0">
              <a:spcBef>
                <a:spcPts val="500"/>
              </a:spcBef>
              <a:buClr>
                <a:schemeClr val="accent4"/>
              </a:buClr>
              <a:buSzPts val="960"/>
              <a:buFont typeface="Noto Sans Symbols"/>
              <a:buChar char="◼"/>
              <a:defRPr sz="12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952" marR="0" lvl="2" indent="-190500" algn="l" rtl="0">
              <a:spcBef>
                <a:spcPts val="400"/>
              </a:spcBef>
              <a:buClr>
                <a:schemeClr val="accent4"/>
              </a:buClr>
              <a:buSzPts val="6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5839" marR="0" lvl="3" indent="-182879" algn="l" rtl="0">
              <a:spcBef>
                <a:spcPts val="180"/>
              </a:spcBef>
              <a:buClr>
                <a:schemeClr val="accent4"/>
              </a:buClr>
              <a:buSzPts val="720"/>
              <a:buFont typeface="Noto Sans Symbols"/>
              <a:buChar char="●"/>
              <a:defRPr sz="9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80160" marR="0" lvl="4" indent="-188595" algn="l" rtl="0">
              <a:spcBef>
                <a:spcPts val="400"/>
              </a:spcBef>
              <a:buClr>
                <a:schemeClr val="accent4"/>
              </a:buClr>
              <a:buSzPts val="630"/>
              <a:buFont typeface="Noto Sans Symbols"/>
              <a:buChar char="◉"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1439" algn="l" rtl="0">
              <a:spcBef>
                <a:spcPts val="400"/>
              </a:spcBef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1599" algn="l" rtl="0">
              <a:spcBef>
                <a:spcPts val="320"/>
              </a:spcBef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280" algn="l" rtl="0">
              <a:spcBef>
                <a:spcPts val="300"/>
              </a:spcBef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93979" algn="l" rtl="0">
              <a:spcBef>
                <a:spcPts val="280"/>
              </a:spcBef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500" cy="22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1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4" name="Shape 164"/>
          <p:cNvSpPr>
            <a:spLocks noGrp="1"/>
          </p:cNvSpPr>
          <p:nvPr>
            <p:ph type="pic" idx="2"/>
          </p:nvPr>
        </p:nvSpPr>
        <p:spPr>
          <a:xfrm>
            <a:off x="663682" y="1041002"/>
            <a:ext cx="4206300" cy="4206300"/>
          </a:xfrm>
          <a:prstGeom prst="rect">
            <a:avLst/>
          </a:prstGeom>
          <a:solidFill>
            <a:srgbClr val="B2A8AC"/>
          </a:solidFill>
          <a:ln w="10795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chemeClr val="dk2"/>
              </a:buClr>
              <a:buSzPts val="2336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1208" marR="0" lvl="1" indent="-111759" algn="l" rtl="0">
              <a:spcBef>
                <a:spcPts val="500"/>
              </a:spcBef>
              <a:buClr>
                <a:schemeClr val="accent4"/>
              </a:buClr>
              <a:buSzPts val="184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952" marR="0" lvl="2" indent="-152400" algn="l" rtl="0">
              <a:spcBef>
                <a:spcPts val="400"/>
              </a:spcBef>
              <a:buClr>
                <a:schemeClr val="accent4"/>
              </a:buClr>
              <a:buSzPts val="12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5839" marR="0" lvl="3" indent="-127000" algn="l" rtl="0">
              <a:spcBef>
                <a:spcPts val="400"/>
              </a:spcBef>
              <a:buClr>
                <a:schemeClr val="accent4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80160" marR="0" lvl="4" indent="-148590" algn="l" rtl="0">
              <a:spcBef>
                <a:spcPts val="400"/>
              </a:spcBef>
              <a:buClr>
                <a:schemeClr val="accent4"/>
              </a:buClr>
              <a:buSzPts val="126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1439" algn="l" rtl="0">
              <a:spcBef>
                <a:spcPts val="400"/>
              </a:spcBef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1599" algn="l" rtl="0">
              <a:spcBef>
                <a:spcPts val="320"/>
              </a:spcBef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280" algn="l" rtl="0">
              <a:spcBef>
                <a:spcPts val="300"/>
              </a:spcBef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93979" algn="l" rtl="0">
              <a:spcBef>
                <a:spcPts val="280"/>
              </a:spcBef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85800" y="284162"/>
            <a:ext cx="7772400" cy="1508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2011362"/>
            <a:ext cx="7772400" cy="4206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563" marR="0" lvl="0" indent="-42862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11163" marR="0" lvl="1" indent="-555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39763" marR="0" lvl="2" indent="-682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868363" marR="0" lvl="3" indent="-809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096963" marR="0" lvl="4" indent="-809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284600" marR="0" lvl="5" indent="-1288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471800" marR="0" lvl="6" indent="-1382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629000" marR="0" lvl="7" indent="-1303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06200" marR="0" lvl="8" indent="-129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681037" y="6423025"/>
            <a:ext cx="259556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264525" y="6423025"/>
            <a:ext cx="709612" cy="3651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EF7F0"/>
              </a:buClr>
              <a:buSzPts val="3800"/>
              <a:buFont typeface="Trebuchet MS"/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 rot="5400000">
            <a:off x="1653600" y="413016"/>
            <a:ext cx="4846200" cy="723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53797" algn="l" rtl="0">
              <a:spcBef>
                <a:spcPts val="600"/>
              </a:spcBef>
              <a:buClr>
                <a:schemeClr val="dk2"/>
              </a:buClr>
              <a:buSzPts val="1898"/>
              <a:buFont typeface="Noto Sans Symbols"/>
              <a:buChar char="⦿"/>
              <a:defRPr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1208" marR="0" lvl="1" indent="-111759" algn="l" rtl="0">
              <a:spcBef>
                <a:spcPts val="500"/>
              </a:spcBef>
              <a:buClr>
                <a:schemeClr val="accent4"/>
              </a:buClr>
              <a:buSzPts val="184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952" marR="0" lvl="2" indent="-152400" algn="l" rtl="0">
              <a:spcBef>
                <a:spcPts val="400"/>
              </a:spcBef>
              <a:buClr>
                <a:schemeClr val="accent4"/>
              </a:buClr>
              <a:buSzPts val="12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5839" marR="0" lvl="3" indent="-127000" algn="l" rtl="0">
              <a:spcBef>
                <a:spcPts val="400"/>
              </a:spcBef>
              <a:buClr>
                <a:schemeClr val="accent4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80160" marR="0" lvl="4" indent="-148590" algn="l" rtl="0">
              <a:spcBef>
                <a:spcPts val="400"/>
              </a:spcBef>
              <a:buClr>
                <a:schemeClr val="accent4"/>
              </a:buClr>
              <a:buSzPts val="126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1439" algn="l" rtl="0">
              <a:spcBef>
                <a:spcPts val="400"/>
              </a:spcBef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1599" algn="l" rtl="0">
              <a:spcBef>
                <a:spcPts val="320"/>
              </a:spcBef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280" algn="l" rtl="0">
              <a:spcBef>
                <a:spcPts val="300"/>
              </a:spcBef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93979" algn="l" rtl="0">
              <a:spcBef>
                <a:spcPts val="280"/>
              </a:spcBef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500" cy="22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1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 rot="5400000">
            <a:off x="4389450" y="2438705"/>
            <a:ext cx="5851500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EF7F0"/>
              </a:buClr>
              <a:buSzPts val="3800"/>
              <a:buFont typeface="Trebuchet MS"/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92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53797" algn="l" rtl="0">
              <a:spcBef>
                <a:spcPts val="600"/>
              </a:spcBef>
              <a:buClr>
                <a:schemeClr val="dk2"/>
              </a:buClr>
              <a:buSzPts val="1898"/>
              <a:buFont typeface="Noto Sans Symbols"/>
              <a:buChar char="⦿"/>
              <a:defRPr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1208" marR="0" lvl="1" indent="-111759" algn="l" rtl="0">
              <a:spcBef>
                <a:spcPts val="500"/>
              </a:spcBef>
              <a:buClr>
                <a:schemeClr val="accent4"/>
              </a:buClr>
              <a:buSzPts val="184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952" marR="0" lvl="2" indent="-152400" algn="l" rtl="0">
              <a:spcBef>
                <a:spcPts val="400"/>
              </a:spcBef>
              <a:buClr>
                <a:schemeClr val="accent4"/>
              </a:buClr>
              <a:buSzPts val="12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5839" marR="0" lvl="3" indent="-127000" algn="l" rtl="0">
              <a:spcBef>
                <a:spcPts val="400"/>
              </a:spcBef>
              <a:buClr>
                <a:schemeClr val="accent4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80160" marR="0" lvl="4" indent="-148590" algn="l" rtl="0">
              <a:spcBef>
                <a:spcPts val="400"/>
              </a:spcBef>
              <a:buClr>
                <a:schemeClr val="accent4"/>
              </a:buClr>
              <a:buSzPts val="126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1439" algn="l" rtl="0">
              <a:spcBef>
                <a:spcPts val="400"/>
              </a:spcBef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1599" algn="l" rtl="0">
              <a:spcBef>
                <a:spcPts val="320"/>
              </a:spcBef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280" algn="l" rtl="0">
              <a:spcBef>
                <a:spcPts val="300"/>
              </a:spcBef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93979" algn="l" rtl="0">
              <a:spcBef>
                <a:spcPts val="280"/>
              </a:spcBef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dt" idx="10"/>
          </p:nvPr>
        </p:nvSpPr>
        <p:spPr>
          <a:xfrm>
            <a:off x="4242816" y="6557946"/>
            <a:ext cx="2002500" cy="22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ftr" idx="11"/>
          </p:nvPr>
        </p:nvSpPr>
        <p:spPr>
          <a:xfrm>
            <a:off x="457200" y="6556248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6254496" y="6553200"/>
            <a:ext cx="5883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1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85800" y="284162"/>
            <a:ext cx="7772400" cy="1508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81037" y="6423025"/>
            <a:ext cx="259556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264525" y="6423025"/>
            <a:ext cx="709612" cy="3651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85800" y="284162"/>
            <a:ext cx="7772400" cy="1508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797" y="2011680"/>
            <a:ext cx="3657600" cy="4206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563" marR="0" lvl="0" indent="-42862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11163" marR="0" lvl="1" indent="-555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39763" marR="0" lvl="2" indent="-682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868363" marR="0" lvl="3" indent="-809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096963" marR="0" lvl="4" indent="-809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284600" marR="0" lvl="5" indent="-1288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471800" marR="0" lvl="6" indent="-1382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629000" marR="0" lvl="7" indent="-1303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06200" marR="0" lvl="8" indent="-129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800600" y="2011680"/>
            <a:ext cx="3657600" cy="4206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563" marR="0" lvl="0" indent="-42862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11163" marR="0" lvl="1" indent="-555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39763" marR="0" lvl="2" indent="-682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868363" marR="0" lvl="3" indent="-809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096963" marR="0" lvl="4" indent="-809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284600" marR="0" lvl="5" indent="-1288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471800" marR="0" lvl="6" indent="-1382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629000" marR="0" lvl="7" indent="-1303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06200" marR="0" lvl="8" indent="-129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81037" y="6423025"/>
            <a:ext cx="259556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264525" y="6423025"/>
            <a:ext cx="709612" cy="3651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85800" y="284162"/>
            <a:ext cx="7772400" cy="1508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 rot="5400000">
            <a:off x="2468562" y="228599"/>
            <a:ext cx="4206875" cy="777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563" marR="0" lvl="0" indent="-42862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11163" marR="0" lvl="1" indent="-555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39763" marR="0" lvl="2" indent="-682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868363" marR="0" lvl="3" indent="-809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096963" marR="0" lvl="4" indent="-809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284600" marR="0" lvl="5" indent="-1288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471800" marR="0" lvl="6" indent="-1382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629000" marR="0" lvl="7" indent="-1303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06200" marR="0" lvl="8" indent="-129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81037" y="6423025"/>
            <a:ext cx="259556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264525" y="6423025"/>
            <a:ext cx="709612" cy="3651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85800" y="284162"/>
            <a:ext cx="7772400" cy="1508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pic" idx="2"/>
          </p:nvPr>
        </p:nvSpPr>
        <p:spPr>
          <a:xfrm>
            <a:off x="685800" y="2211494"/>
            <a:ext cx="4754880" cy="384048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ts val="1400"/>
              <a:buFont typeface="Noto Sans Symbols"/>
              <a:buNone/>
              <a:defRPr sz="32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885351" y="2150621"/>
            <a:ext cx="2560320" cy="342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ts val="2200"/>
              <a:buFont typeface="Noto Sans Symbols"/>
              <a:buNone/>
              <a:defRPr sz="17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2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81037" y="6423025"/>
            <a:ext cx="259556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264525" y="6423025"/>
            <a:ext cx="709612" cy="3651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85800" y="284162"/>
            <a:ext cx="7772400" cy="1508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2148840"/>
            <a:ext cx="4572000" cy="38404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563" marR="0" lvl="0" indent="-42862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11163" marR="0" lvl="1" indent="-555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39763" marR="0" lvl="2" indent="-682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868363" marR="0" lvl="3" indent="-809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096963" marR="0" lvl="4" indent="-809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284600" marR="0" lvl="5" indent="-1288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471800" marR="0" lvl="6" indent="-1382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629000" marR="0" lvl="7" indent="-1303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06200" marR="0" lvl="8" indent="-129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5892568" y="2147487"/>
            <a:ext cx="2560320" cy="343231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ts val="2200"/>
              <a:buFont typeface="Noto Sans Symbols"/>
              <a:buNone/>
              <a:defRPr sz="17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2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81037" y="6423025"/>
            <a:ext cx="259556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264525" y="6423025"/>
            <a:ext cx="709612" cy="3651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85800" y="284162"/>
            <a:ext cx="7772400" cy="1508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ts val="2200"/>
              <a:buFont typeface="Noto Sans Symbols"/>
              <a:buNone/>
              <a:defRPr sz="20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685800" y="2656566"/>
            <a:ext cx="3657600" cy="3566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563" marR="0" lvl="0" indent="-42862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11163" marR="0" lvl="1" indent="-555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39763" marR="0" lvl="2" indent="-682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868363" marR="0" lvl="3" indent="-809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096963" marR="0" lvl="4" indent="-809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284600" marR="0" lvl="5" indent="-1288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471800" marR="0" lvl="6" indent="-1382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629000" marR="0" lvl="7" indent="-1303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06200" marR="0" lvl="8" indent="-129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3"/>
          </p:nvPr>
        </p:nvSpPr>
        <p:spPr>
          <a:xfrm>
            <a:off x="4800428" y="1913470"/>
            <a:ext cx="3657600" cy="7430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ts val="2200"/>
              <a:buFont typeface="Noto Sans Symbols"/>
              <a:buNone/>
              <a:defRPr sz="20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4"/>
          </p:nvPr>
        </p:nvSpPr>
        <p:spPr>
          <a:xfrm>
            <a:off x="4800428" y="2656564"/>
            <a:ext cx="3657600" cy="3566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563" marR="0" lvl="0" indent="-42862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11163" marR="0" lvl="1" indent="-555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39763" marR="0" lvl="2" indent="-682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868363" marR="0" lvl="3" indent="-809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096963" marR="0" lvl="4" indent="-809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284600" marR="0" lvl="5" indent="-1288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471800" marR="0" lvl="6" indent="-1382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629000" marR="0" lvl="7" indent="-1303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06200" marR="0" lvl="8" indent="-129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681037" y="6423025"/>
            <a:ext cx="259556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264525" y="6423025"/>
            <a:ext cx="709612" cy="3651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681037" y="6423025"/>
            <a:ext cx="259556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264525" y="6423025"/>
            <a:ext cx="709612" cy="3651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4762" y="2058987"/>
            <a:ext cx="9147175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284162"/>
            <a:ext cx="7772400" cy="1508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2011362"/>
            <a:ext cx="7772400" cy="4206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563" marR="0" lvl="0" indent="-42862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11163" marR="0" lvl="1" indent="-555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39763" marR="0" lvl="2" indent="-682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868363" marR="0" lvl="3" indent="-809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096963" marR="0" lvl="4" indent="-809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284600" marR="0" lvl="5" indent="-1288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471800" marR="0" lvl="6" indent="-1382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629000" marR="0" lvl="7" indent="-1303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06200" marR="0" lvl="8" indent="-129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81037" y="6423025"/>
            <a:ext cx="259556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264525" y="6423025"/>
            <a:ext cx="709612" cy="3651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176212"/>
            <a:ext cx="9142412" cy="16462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85800" y="284162"/>
            <a:ext cx="7772400" cy="1508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2011362"/>
            <a:ext cx="7772400" cy="4206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563" marR="0" lvl="0" indent="-42862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11163" marR="0" lvl="1" indent="-555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39763" marR="0" lvl="2" indent="-682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868363" marR="0" lvl="3" indent="-809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096963" marR="0" lvl="4" indent="-809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284600" marR="0" lvl="5" indent="-1288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471800" marR="0" lvl="6" indent="-1382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629000" marR="0" lvl="7" indent="-1303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06200" marR="0" lvl="8" indent="-129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81037" y="6423025"/>
            <a:ext cx="259556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264525" y="6423025"/>
            <a:ext cx="709612" cy="3651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685800" y="284162"/>
            <a:ext cx="7772400" cy="1508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2011362"/>
            <a:ext cx="7772400" cy="4206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563" marR="0" lvl="0" indent="-42862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11163" marR="0" lvl="1" indent="-555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39763" marR="0" lvl="2" indent="-682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868363" marR="0" lvl="3" indent="-809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096963" marR="0" lvl="4" indent="-809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284600" marR="0" lvl="5" indent="-1288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471800" marR="0" lvl="6" indent="-1382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629000" marR="0" lvl="7" indent="-1303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06200" marR="0" lvl="8" indent="-129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81037" y="6423025"/>
            <a:ext cx="259556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264525" y="6423025"/>
            <a:ext cx="709612" cy="3651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85800" y="284162"/>
            <a:ext cx="7772400" cy="1508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2011362"/>
            <a:ext cx="7772400" cy="4206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563" marR="0" lvl="0" indent="-42862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11163" marR="0" lvl="1" indent="-555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39763" marR="0" lvl="2" indent="-682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868363" marR="0" lvl="3" indent="-809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096963" marR="0" lvl="4" indent="-809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284600" marR="0" lvl="5" indent="-1288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471800" marR="0" lvl="6" indent="-1382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629000" marR="0" lvl="7" indent="-1303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06200" marR="0" lvl="8" indent="-129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81037" y="6423025"/>
            <a:ext cx="259556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264525" y="6423025"/>
            <a:ext cx="709612" cy="3651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aramond"/>
              <a:buNone/>
            </a:pPr>
            <a:fld id="{00000000-1234-1234-1234-123412341234}" type="slidenum">
              <a:rPr lang="en-US" sz="12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50002" sy="50002" flip="none" algn="tl"/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EF7F0"/>
              </a:buClr>
              <a:buSzPts val="3800"/>
              <a:buFont typeface="Trebuchet MS"/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53797" algn="l" rtl="0">
              <a:spcBef>
                <a:spcPts val="600"/>
              </a:spcBef>
              <a:buClr>
                <a:schemeClr val="dk2"/>
              </a:buClr>
              <a:buSzPts val="1898"/>
              <a:buFont typeface="Noto Sans Symbols"/>
              <a:buChar char="⦿"/>
              <a:defRPr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1208" marR="0" lvl="1" indent="-111759" algn="l" rtl="0">
              <a:spcBef>
                <a:spcPts val="500"/>
              </a:spcBef>
              <a:buClr>
                <a:schemeClr val="accent4"/>
              </a:buClr>
              <a:buSzPts val="184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952" marR="0" lvl="2" indent="-152400" algn="l" rtl="0">
              <a:spcBef>
                <a:spcPts val="400"/>
              </a:spcBef>
              <a:buClr>
                <a:schemeClr val="accent4"/>
              </a:buClr>
              <a:buSzPts val="12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5839" marR="0" lvl="3" indent="-127000" algn="l" rtl="0">
              <a:spcBef>
                <a:spcPts val="400"/>
              </a:spcBef>
              <a:buClr>
                <a:schemeClr val="accent4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80160" marR="0" lvl="4" indent="-148590" algn="l" rtl="0">
              <a:spcBef>
                <a:spcPts val="400"/>
              </a:spcBef>
              <a:buClr>
                <a:schemeClr val="accent4"/>
              </a:buClr>
              <a:buSzPts val="126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1439" algn="l" rtl="0">
              <a:spcBef>
                <a:spcPts val="400"/>
              </a:spcBef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1599" algn="l" rtl="0">
              <a:spcBef>
                <a:spcPts val="320"/>
              </a:spcBef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280" algn="l" rtl="0">
              <a:spcBef>
                <a:spcPts val="300"/>
              </a:spcBef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93979" algn="l" rtl="0">
              <a:spcBef>
                <a:spcPts val="280"/>
              </a:spcBef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500" cy="22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1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153400" y="5874594"/>
            <a:ext cx="990600" cy="98340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303magazine.com/2016/11/school-rock-denver-edition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39.pn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11" Type="http://schemas.openxmlformats.org/officeDocument/2006/relationships/image" Target="../media/image37.jp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g"/><Relationship Id="rId1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ctrTitle"/>
          </p:nvPr>
        </p:nvSpPr>
        <p:spPr>
          <a:xfrm>
            <a:off x="247650" y="4774325"/>
            <a:ext cx="8648700" cy="192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orbe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n-US" sz="36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4800" b="1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WELCOME </a:t>
            </a:r>
            <a:r>
              <a:rPr lang="en-US" sz="4800" b="1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PROSPECTIVE STUDENTS AND FAMILIES!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8350" y="481625"/>
            <a:ext cx="4643173" cy="4643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2400"/>
            <a:ext cx="9144000" cy="464267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229775" y="5348925"/>
            <a:ext cx="8629800" cy="109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lt1"/>
                </a:solidFill>
              </a:rPr>
              <a:t>Take a peek at </a:t>
            </a:r>
            <a:r>
              <a:rPr lang="en-US" sz="2400" u="sng" dirty="0">
                <a:solidFill>
                  <a:schemeClr val="hlink"/>
                </a:solidFill>
                <a:hlinkClick r:id="rId4"/>
              </a:rPr>
              <a:t>Audio Production</a:t>
            </a:r>
            <a:r>
              <a:rPr lang="en-US" sz="2400" dirty="0">
                <a:solidFill>
                  <a:schemeClr val="lt1"/>
                </a:solidFill>
              </a:rPr>
              <a:t> written up in 303Magazine!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15637" y="1524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45700" tIns="0" rIns="45700" bIns="0" anchor="b" anchorCtr="0">
            <a:noAutofit/>
          </a:bodyPr>
          <a:lstStyle/>
          <a:p>
            <a:pPr marL="0" marR="0" lvl="0" indent="-217170" algn="l" rtl="0">
              <a:spcBef>
                <a:spcPts val="0"/>
              </a:spcBef>
              <a:buClr>
                <a:srgbClr val="FEF7F0"/>
              </a:buClr>
              <a:buSzPts val="3420"/>
              <a:buFont typeface="Trebuchet MS"/>
              <a:buNone/>
            </a:pPr>
            <a:r>
              <a:rPr lang="en-US" sz="3420" b="1" i="0" u="none" strike="noStrike" cap="none">
                <a:solidFill>
                  <a:srgbClr val="044E6F"/>
                </a:solidFill>
                <a:latin typeface="Trebuchet MS"/>
                <a:ea typeface="Trebuchet MS"/>
                <a:cs typeface="Trebuchet MS"/>
                <a:sym typeface="Trebuchet MS"/>
              </a:rPr>
              <a:t>CEC ELECTIVE PARTNERSHIP</a:t>
            </a:r>
            <a:r>
              <a:rPr lang="en-US" sz="342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342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en-US" sz="3420" b="1" i="0" u="none" strike="noStrike" cap="non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5" name="Shape 25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0699" y="3131449"/>
            <a:ext cx="2343300" cy="16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699" y="938996"/>
            <a:ext cx="2799701" cy="1668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17548" y="914400"/>
            <a:ext cx="2600325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35125" y="1938324"/>
            <a:ext cx="3371381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98473" y="2761045"/>
            <a:ext cx="2819400" cy="181825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/>
          <p:nvPr/>
        </p:nvSpPr>
        <p:spPr>
          <a:xfrm>
            <a:off x="323758" y="4834330"/>
            <a:ext cx="7594200" cy="203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Architectural Tech, Athletic Training/Sports Medicine, Audio Engineering, Automotive Tech, Biomedical Sciences, Business Management, Certified Nursing Assistant, Construction Tech, Crime and Forensics, Criminal Justice/Law, Culinary Arts, Digital Film Production, Fashion Design, Fire Science, Fitness Trainer, Medical Careers, Multimedia Graphic Design, Teaching Careers, Video Game Programming and Welding</a:t>
            </a:r>
          </a:p>
        </p:txBody>
      </p:sp>
      <p:pic>
        <p:nvPicPr>
          <p:cNvPr id="261" name="Shape 2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87500" y="5801500"/>
            <a:ext cx="1056496" cy="1056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87500" y="4630700"/>
            <a:ext cx="1056496" cy="1056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87500" y="3479588"/>
            <a:ext cx="1056496" cy="1056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87500" y="2315350"/>
            <a:ext cx="1056496" cy="1056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87500" y="1157675"/>
            <a:ext cx="1056496" cy="1056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87500" y="0"/>
            <a:ext cx="1056496" cy="1056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43300"/>
            <a:ext cx="9143999" cy="402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273525" y="219100"/>
            <a:ext cx="8695800" cy="80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600">
                <a:solidFill>
                  <a:schemeClr val="lt1"/>
                </a:solidFill>
              </a:rPr>
              <a:t>What courses will I take Freshman year?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60583">
            <a:off x="258365" y="506569"/>
            <a:ext cx="4703794" cy="2345836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/>
        </p:nvSpPr>
        <p:spPr>
          <a:xfrm>
            <a:off x="3620525" y="2658275"/>
            <a:ext cx="5195400" cy="359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★"/>
            </a:pPr>
            <a:r>
              <a:rPr lang="en-US" sz="2400">
                <a:solidFill>
                  <a:schemeClr val="lt1"/>
                </a:solidFill>
              </a:rPr>
              <a:t>Check out the flyer! 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★"/>
            </a:pPr>
            <a:r>
              <a:rPr lang="en-US" sz="2400">
                <a:solidFill>
                  <a:schemeClr val="lt1"/>
                </a:solidFill>
              </a:rPr>
              <a:t>Community (1:17 ratio)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★"/>
            </a:pPr>
            <a:r>
              <a:rPr lang="en-US" sz="2400">
                <a:solidFill>
                  <a:schemeClr val="lt1"/>
                </a:solidFill>
              </a:rPr>
              <a:t>Our scholars (100%!) are involved in extracurricular activities!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★"/>
            </a:pPr>
            <a:r>
              <a:rPr lang="en-US" sz="2400">
                <a:solidFill>
                  <a:schemeClr val="lt1"/>
                </a:solidFill>
              </a:rPr>
              <a:t>Restorative Justice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★"/>
            </a:pPr>
            <a:r>
              <a:rPr lang="en-US" sz="2400">
                <a:solidFill>
                  <a:schemeClr val="lt1"/>
                </a:solidFill>
              </a:rPr>
              <a:t>Whole Child focused and FUNDED!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★"/>
            </a:pPr>
            <a:r>
              <a:rPr lang="en-US" sz="2400">
                <a:solidFill>
                  <a:schemeClr val="lt1"/>
                </a:solidFill>
              </a:rPr>
              <a:t>Freshman Academy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★"/>
            </a:pPr>
            <a:r>
              <a:rPr lang="en-US" sz="2400">
                <a:solidFill>
                  <a:schemeClr val="lt1"/>
                </a:solidFill>
              </a:rPr>
              <a:t>Summer Bridge Program **NEW</a:t>
            </a:r>
          </a:p>
          <a:p>
            <a:pPr marL="457200" lvl="0" indent="-381000">
              <a:spcBef>
                <a:spcPts val="0"/>
              </a:spcBef>
              <a:buClr>
                <a:schemeClr val="lt1"/>
              </a:buClr>
              <a:buSzPts val="2400"/>
              <a:buChar char="★"/>
            </a:pPr>
            <a:r>
              <a:rPr lang="en-US" sz="2400">
                <a:solidFill>
                  <a:schemeClr val="lt1"/>
                </a:solidFill>
              </a:rPr>
              <a:t>OPEN DOOR POLICY</a:t>
            </a:r>
          </a:p>
        </p:txBody>
      </p:sp>
      <p:pic>
        <p:nvPicPr>
          <p:cNvPr id="280" name="Shape 2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4400" y="2800450"/>
            <a:ext cx="696950" cy="4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650" y="3732650"/>
            <a:ext cx="2714625" cy="25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685800" y="284162"/>
            <a:ext cx="7772400" cy="150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-US"/>
              <a:t>CareerResidency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-25" y="2213125"/>
            <a:ext cx="9144000" cy="19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rgbClr val="FFFFFF"/>
                </a:solidFill>
              </a:rPr>
              <a:t>The CareerResidency is a groundbreaking </a:t>
            </a:r>
            <a:r>
              <a:rPr lang="en-US" sz="2000" b="1">
                <a:solidFill>
                  <a:srgbClr val="FFFFFF"/>
                </a:solidFill>
              </a:rPr>
              <a:t>new</a:t>
            </a:r>
            <a:r>
              <a:rPr lang="en-US" sz="2000">
                <a:solidFill>
                  <a:srgbClr val="FFFFFF"/>
                </a:solidFill>
              </a:rPr>
              <a:t> program in DPS that revolutionizes high school education and provides students with </a:t>
            </a:r>
            <a:r>
              <a:rPr lang="en-US" sz="2000" b="1">
                <a:solidFill>
                  <a:srgbClr val="FFFFFF"/>
                </a:solidFill>
              </a:rPr>
              <a:t>direct routes to careers and higher education.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rgbClr val="FFFFFF"/>
                </a:solidFill>
              </a:rPr>
              <a:t>•The CareerResidency lasts three years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rgbClr val="FFFFFF"/>
                </a:solidFill>
              </a:rPr>
              <a:t>•You can enter the CareerResidency your </a:t>
            </a:r>
            <a:r>
              <a:rPr lang="en-US" sz="2000" b="1">
                <a:solidFill>
                  <a:srgbClr val="FFFFFF"/>
                </a:solidFill>
              </a:rPr>
              <a:t>junior</a:t>
            </a:r>
            <a:r>
              <a:rPr lang="en-US" sz="2000">
                <a:solidFill>
                  <a:srgbClr val="FFFFFF"/>
                </a:solidFill>
              </a:rPr>
              <a:t> or </a:t>
            </a:r>
            <a:r>
              <a:rPr lang="en-US" sz="2000" b="1">
                <a:solidFill>
                  <a:srgbClr val="FFFFFF"/>
                </a:solidFill>
              </a:rPr>
              <a:t>senior</a:t>
            </a:r>
            <a:r>
              <a:rPr lang="en-US" sz="2000">
                <a:solidFill>
                  <a:srgbClr val="FFFFFF"/>
                </a:solidFill>
              </a:rPr>
              <a:t> year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>
                <a:solidFill>
                  <a:srgbClr val="F79646"/>
                </a:solidFill>
              </a:rPr>
              <a:t>A CAREERRESIDENCY STUDENT EARNS</a:t>
            </a:r>
          </a:p>
        </p:txBody>
      </p:sp>
      <p:pic>
        <p:nvPicPr>
          <p:cNvPr id="289" name="Shape 289" descr="Picture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3688" y="4581150"/>
            <a:ext cx="5736625" cy="227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 descr="http://www.bomadenver.org/images/ASSlider/XcelEnerg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412" y="207962"/>
            <a:ext cx="2605087" cy="103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 descr="http://jfk.dpsk12.org/wp-content/uploads/2014/09/DPS-CareerConnect-Logo-Horizonta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4612" y="2401887"/>
            <a:ext cx="4270375" cy="12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 descr="http://www.coloradotechnology.org/resource/resmgr/Company_Logos_P/Pinnacol-Assuranc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39000" y="2738437"/>
            <a:ext cx="1747837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Shape 297" descr="http://www.sectorssummit.com/wp-content/uploads/2014/04/CDH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40037" y="65087"/>
            <a:ext cx="360680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9550" y="1330325"/>
            <a:ext cx="13620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 descr="http://business-club.ucdenver.edu/isa/wp-content/uploads/2014/03/OIT_Logo_NEW1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2412" y="3744912"/>
            <a:ext cx="1965325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 descr="http://educaradio.org/wp-content/uploads/2013/10/educa-header-2013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39975" y="3417887"/>
            <a:ext cx="3887787" cy="81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 descr="http://upload.wikimedia.org/wikipedia/en/1/16/Metropolitan_State_University_of_Denver_PNG_logo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35262" y="4622800"/>
            <a:ext cx="3048000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 descr="http://csupueblotoday.com/wp-content/uploads/2014/10/Denver-Scholarship-Foundation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07150" y="4191000"/>
            <a:ext cx="1839912" cy="1052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 descr="http://xceleratedsigns.com/wp-content/uploads/2016/02/header-logo1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38125" y="5788025"/>
            <a:ext cx="1527175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313237" y="1392237"/>
            <a:ext cx="201930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 descr="http://01.edu-cdn.com/files/47701_47800/47791/file_47791.gif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851650" y="1620837"/>
            <a:ext cx="1504950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708775" y="114300"/>
            <a:ext cx="1790700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782762" y="1679575"/>
            <a:ext cx="24003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470650" y="5446712"/>
            <a:ext cx="2028825" cy="104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685800" y="284162"/>
            <a:ext cx="7772400" cy="150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4800" b="1">
                <a:solidFill>
                  <a:srgbClr val="044E6F"/>
                </a:solidFill>
              </a:rPr>
              <a:t>      Important Information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4954900" y="1684775"/>
            <a:ext cx="4079700" cy="4845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2400"/>
              <a:t>TRANSPORTATION</a:t>
            </a:r>
          </a:p>
          <a:p>
            <a:pPr marL="457200" lvl="0" indent="-381000" rtl="0">
              <a:spcBef>
                <a:spcPts val="0"/>
              </a:spcBef>
              <a:buSzPts val="2400"/>
              <a:buChar char="●"/>
            </a:pPr>
            <a:r>
              <a:rPr lang="en-US" sz="2400"/>
              <a:t>FNE Enrollment Boundary students ride the Success Express. Students living outside the boundary can purchase a discounted RTD pass each month for $25.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2400"/>
              <a:t>ATHLETICS</a:t>
            </a:r>
          </a:p>
          <a:p>
            <a:pPr marL="457200" lvl="0" indent="-381000">
              <a:spcBef>
                <a:spcPts val="0"/>
              </a:spcBef>
              <a:buSzPts val="2400"/>
              <a:buChar char="●"/>
            </a:pPr>
            <a:r>
              <a:rPr lang="en-US" sz="2400"/>
              <a:t>All athletes participate in the FNE Warrior Athletic Program.</a:t>
            </a:r>
          </a:p>
        </p:txBody>
      </p:sp>
      <p:pic>
        <p:nvPicPr>
          <p:cNvPr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81808">
            <a:off x="283724" y="2483225"/>
            <a:ext cx="4583526" cy="343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025" y="131600"/>
            <a:ext cx="1511500" cy="213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631100" y="284162"/>
            <a:ext cx="7772400" cy="150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-US"/>
              <a:t>School of Choice Process--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/>
              <a:t>http://schoolchoice.dpsk12.org/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3270754"/>
            <a:ext cx="7772400" cy="2947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1st Round of School Choice OPENS February 1 and closes February 28th at 4:00PM.</a:t>
            </a:r>
          </a:p>
          <a:p>
            <a:pPr marL="457200" lvl="0" indent="-368300" rtl="0">
              <a:spcBef>
                <a:spcPts val="0"/>
              </a:spcBef>
              <a:buSzPts val="2200"/>
              <a:buChar char="▪"/>
            </a:pPr>
            <a:r>
              <a:rPr lang="en-US"/>
              <a:t>Last year we filled quickly and were the 1st, 2nd, 3rd, 4th, and 5th choice of all FNE non-charter schools. </a:t>
            </a:r>
          </a:p>
        </p:txBody>
      </p:sp>
      <p:pic>
        <p:nvPicPr>
          <p:cNvPr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875" y="2040962"/>
            <a:ext cx="5534025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685800" y="284162"/>
            <a:ext cx="7772400" cy="150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b="1"/>
              <a:t>Shadow Days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1558825"/>
            <a:ext cx="7772400" cy="465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82563" lvl="0" indent="-42862" algn="ctr" rtl="0">
              <a:spcBef>
                <a:spcPts val="0"/>
              </a:spcBef>
              <a:buNone/>
            </a:pPr>
            <a:endParaRPr lang="en-US" sz="3000" dirty="0" smtClean="0"/>
          </a:p>
          <a:p>
            <a:pPr marL="182563" lvl="0" indent="-42862" algn="ctr" rtl="0">
              <a:spcBef>
                <a:spcPts val="0"/>
              </a:spcBef>
              <a:buNone/>
            </a:pPr>
            <a:r>
              <a:rPr lang="en-US" sz="3000" dirty="0" smtClean="0"/>
              <a:t>Fridays </a:t>
            </a:r>
            <a:r>
              <a:rPr lang="en-US" sz="3000" dirty="0"/>
              <a:t>in January &amp; February from 8 a.m. till noon.  Sign up with Ms. Liz before you leave today.  Dates listed below: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2400" dirty="0"/>
              <a:t>January 12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2400" dirty="0"/>
              <a:t>January 19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2400" dirty="0"/>
              <a:t>January 26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2400" dirty="0"/>
              <a:t>February 2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2400" dirty="0"/>
              <a:t>February 9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2400" dirty="0"/>
              <a:t>February 16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February 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685800" y="284162"/>
            <a:ext cx="7772400" cy="150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-US"/>
              <a:t>    </a:t>
            </a:r>
            <a:r>
              <a:rPr lang="en-US" sz="4800" b="1">
                <a:solidFill>
                  <a:srgbClr val="044E6F"/>
                </a:solidFill>
              </a:rPr>
              <a:t>Who Are We?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1022700" y="1792250"/>
            <a:ext cx="7098600" cy="39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1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90" name="Shape 190" descr="Image result for Community college of auror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50" y="1917850"/>
            <a:ext cx="2836949" cy="11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" y="3204850"/>
            <a:ext cx="5413551" cy="334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 title="Points scor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6350" y="2164900"/>
            <a:ext cx="5480175" cy="338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3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7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685800" y="284162"/>
            <a:ext cx="7772400" cy="150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>
                <a:solidFill>
                  <a:srgbClr val="044E6F"/>
                </a:solidFill>
              </a:rPr>
              <a:t>PRESS RELEASES for HTEC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24" y="2906875"/>
            <a:ext cx="6862650" cy="344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944662"/>
            <a:ext cx="6773204" cy="476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8775" y="2089450"/>
            <a:ext cx="4897826" cy="4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9213" y="2809750"/>
            <a:ext cx="6772275" cy="363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9763" y="2012875"/>
            <a:ext cx="5298477" cy="476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7350" y="2269214"/>
            <a:ext cx="7772399" cy="4081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685800" y="284150"/>
            <a:ext cx="8349600" cy="150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orbel"/>
              <a:buNone/>
            </a:pPr>
            <a:r>
              <a:rPr lang="en-US" b="1">
                <a:solidFill>
                  <a:srgbClr val="38761D"/>
                </a:solidFill>
              </a:rPr>
              <a:t>$$$</a:t>
            </a:r>
            <a:r>
              <a:rPr lang="en-US" b="1">
                <a:solidFill>
                  <a:srgbClr val="044E6F"/>
                </a:solidFill>
              </a:rPr>
              <a:t> </a:t>
            </a:r>
            <a:r>
              <a:rPr lang="en-US" sz="4000" b="1" i="0" u="none" strike="noStrike" cap="none">
                <a:solidFill>
                  <a:srgbClr val="044E6F"/>
                </a:solidFill>
              </a:rPr>
              <a:t>CELEBRATIONS FOR HTEC! </a:t>
            </a:r>
            <a:r>
              <a:rPr lang="en-US" sz="4000" b="1" i="0" u="none" strike="noStrike" cap="none">
                <a:solidFill>
                  <a:srgbClr val="38761D"/>
                </a:solidFill>
              </a:rPr>
              <a:t>$$$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15875" y="1792287"/>
            <a:ext cx="9144000" cy="550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-Whole Child Grant					$100,000 over two years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-Tech 1:1 Grant						$129,000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-</a:t>
            </a:r>
            <a:r>
              <a:rPr lang="en-US" sz="300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KinderMorgan</a:t>
            </a:r>
            <a:r>
              <a:rPr lang="en-US" sz="30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Library Grant		</a:t>
            </a:r>
            <a:r>
              <a:rPr lang="en-US" sz="3000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		$</a:t>
            </a:r>
            <a:r>
              <a:rPr lang="en-US" sz="30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5,000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-Lockheed Martin Engineering 	</a:t>
            </a:r>
            <a:r>
              <a:rPr lang="en-US" sz="3000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		$</a:t>
            </a:r>
            <a:r>
              <a:rPr lang="en-US" sz="30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37,000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-DPS Re-engagement Grant		</a:t>
            </a:r>
            <a:r>
              <a:rPr lang="en-US" sz="3000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		$</a:t>
            </a:r>
            <a:r>
              <a:rPr lang="en-US" sz="30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30,000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-Diagnostic Review Grant			</a:t>
            </a:r>
            <a:r>
              <a:rPr lang="en-US" sz="3000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	$</a:t>
            </a:r>
            <a:r>
              <a:rPr lang="en-US" sz="30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30,000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-Boeing Engineering Grant			</a:t>
            </a:r>
            <a:r>
              <a:rPr lang="en-US" sz="3000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	$</a:t>
            </a:r>
            <a:r>
              <a:rPr lang="en-US" sz="30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8,000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-Assorted District Grants			</a:t>
            </a:r>
            <a:r>
              <a:rPr lang="en-US" sz="3000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	$</a:t>
            </a:r>
            <a:r>
              <a:rPr lang="en-US" sz="30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8000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Total										$347,000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685800" y="284162"/>
            <a:ext cx="7772400" cy="150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b="1">
                <a:solidFill>
                  <a:srgbClr val="073763"/>
                </a:solidFill>
              </a:rPr>
              <a:t>Here is what we did in one year...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113400" y="1792250"/>
            <a:ext cx="4702500" cy="4749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MATHEMATICS--Increased our remediation-free rate from 47% in 2015-2016 to 64% last year.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ENGLISH LITERACY--Increased our remediation-free rate from 48% in 2015-2016 to 80%.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COLLEGE CREDITS--Increased our college credits earned from 454 in 2015-2016 to </a:t>
            </a:r>
            <a:r>
              <a:rPr lang="en-US" sz="2000" b="1">
                <a:solidFill>
                  <a:srgbClr val="FFFF00"/>
                </a:solidFill>
              </a:rPr>
              <a:t>1,163</a:t>
            </a:r>
            <a:r>
              <a:rPr lang="en-US" sz="2000"/>
              <a:t> last year with a 90% pass rate!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 b="1">
                <a:solidFill>
                  <a:srgbClr val="00FF00"/>
                </a:solidFill>
              </a:rPr>
              <a:t>HIGH GROWTH</a:t>
            </a:r>
            <a:r>
              <a:rPr lang="en-US" sz="2000">
                <a:solidFill>
                  <a:srgbClr val="00FF00"/>
                </a:solidFill>
              </a:rPr>
              <a:t> </a:t>
            </a:r>
            <a:r>
              <a:rPr lang="en-US" sz="2000"/>
              <a:t>in MATH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 b="1">
                <a:solidFill>
                  <a:srgbClr val="00FF00"/>
                </a:solidFill>
              </a:rPr>
              <a:t>HIGH GROWTH </a:t>
            </a:r>
            <a:r>
              <a:rPr lang="en-US" sz="2000"/>
              <a:t>on the SPF</a:t>
            </a:r>
          </a:p>
          <a:p>
            <a:pPr marL="457200" lvl="0" indent="-355600">
              <a:spcBef>
                <a:spcPts val="0"/>
              </a:spcBef>
              <a:buSzPts val="2000"/>
              <a:buChar char="➔"/>
            </a:pPr>
            <a:r>
              <a:rPr lang="en-US" sz="2000" b="1">
                <a:solidFill>
                  <a:srgbClr val="A4C2F4"/>
                </a:solidFill>
              </a:rPr>
              <a:t>DISTINGUISHED</a:t>
            </a:r>
            <a:r>
              <a:rPr lang="en-US" sz="2000"/>
              <a:t> on the SPF for supporting students of color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102" y="2680900"/>
            <a:ext cx="3426725" cy="324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/>
        </p:nvSpPr>
        <p:spPr>
          <a:xfrm>
            <a:off x="273525" y="219100"/>
            <a:ext cx="8695800" cy="80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-US" sz="3600">
                <a:solidFill>
                  <a:schemeClr val="lt1"/>
                </a:solidFill>
              </a:rPr>
              <a:t>Get Your Associate Degree at HTEC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50" y="1235050"/>
            <a:ext cx="8946299" cy="470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450" y="1351075"/>
            <a:ext cx="8323900" cy="5506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582200" y="319050"/>
            <a:ext cx="8078400" cy="84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Sample Career Residency Schedule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238" y="1069000"/>
            <a:ext cx="7677525" cy="5788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292750" y="187475"/>
            <a:ext cx="8486100" cy="7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3000">
                <a:solidFill>
                  <a:srgbClr val="F7F7F7"/>
                </a:solidFill>
              </a:rPr>
              <a:t>Sample Associate's Degree Schedule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130300"/>
            <a:ext cx="8307387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pulent">
  <a:themeElements>
    <a:clrScheme name="Custom 2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EBA3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456</Words>
  <Application>Microsoft Office PowerPoint</Application>
  <PresentationFormat>On-screen Show (4:3)</PresentationFormat>
  <Paragraphs>89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Calibri</vt:lpstr>
      <vt:lpstr>Georgia</vt:lpstr>
      <vt:lpstr>Rockwell</vt:lpstr>
      <vt:lpstr>Corbel</vt:lpstr>
      <vt:lpstr>Arial</vt:lpstr>
      <vt:lpstr>Noto Sans Symbols</vt:lpstr>
      <vt:lpstr>Garamond</vt:lpstr>
      <vt:lpstr>Trebuchet MS</vt:lpstr>
      <vt:lpstr>3_Banded</vt:lpstr>
      <vt:lpstr>Banded</vt:lpstr>
      <vt:lpstr>5_Banded</vt:lpstr>
      <vt:lpstr>13_Banded</vt:lpstr>
      <vt:lpstr>Opulent</vt:lpstr>
      <vt:lpstr> WELCOME PROSPECTIVE STUDENTS AND FAMILIES!</vt:lpstr>
      <vt:lpstr>    Who Are We?</vt:lpstr>
      <vt:lpstr>PRESS RELEASES for HTEC</vt:lpstr>
      <vt:lpstr>$$$ CELEBRATIONS FOR HTEC! $$$</vt:lpstr>
      <vt:lpstr>Here is what we did in one year...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CEC ELECTIVE PARTNERSHIP </vt:lpstr>
      <vt:lpstr>PowerPoint Presentation</vt:lpstr>
      <vt:lpstr>PowerPoint Presentation</vt:lpstr>
      <vt:lpstr>CareerResidency</vt:lpstr>
      <vt:lpstr>PowerPoint Presentation</vt:lpstr>
      <vt:lpstr>      Important Information</vt:lpstr>
      <vt:lpstr>School of Choice Process-- http://schoolchoice.dpsk12.org/</vt:lpstr>
      <vt:lpstr>Shadow Days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WELCOME PROSPECTIVE STUDENTS AND FAMILIES!</dc:title>
  <dc:creator>Parrish, Stacy</dc:creator>
  <cp:lastModifiedBy>Parrish, Stacy</cp:lastModifiedBy>
  <cp:revision>3</cp:revision>
  <dcterms:modified xsi:type="dcterms:W3CDTF">2017-12-08T14:37:37Z</dcterms:modified>
</cp:coreProperties>
</file>